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  <p:sldId id="258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01" d="100"/>
          <a:sy n="101" d="100"/>
        </p:scale>
        <p:origin x="-1320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 anchor="t">
            <a:normAutofit/>
          </a:bodyPr>
          <a:lstStyle>
            <a:lvl1pPr marL="0" indent="0" algn="ctr">
              <a:buNone/>
              <a:defRPr sz="28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t"/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t"/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 anchor="t"/>
          <a:lstStyle>
            <a:lvl1pPr marL="0" indent="0">
              <a:buNone/>
              <a:defRPr sz="1400">
                <a:solidFill>
                  <a:schemeClr val="accent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36636D-D922-432D-A958-524484B5923D}" type="datetimeFigureOut">
              <a:rPr lang="en-US" smtClean="0"/>
              <a:pPr/>
              <a:t>3/10/14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28FB93-0A08-4E7D-8E63-9EFA29F1E09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0" hangingPunct="1">
        <a:lnSpc>
          <a:spcPct val="150000"/>
        </a:lnSpc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lnSpc>
          <a:spcPct val="150000"/>
        </a:lnSpc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50000"/>
        </a:lnSpc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50000"/>
        </a:lnSpc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50000"/>
        </a:lnSpc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Comment gérer le stress</a:t>
            </a:r>
            <a:endParaRPr lang="fr-F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/>
              <a:t>À</a:t>
            </a:r>
            <a:r>
              <a:rPr lang="fr-FR" dirty="0" smtClean="0"/>
              <a:t> </a:t>
            </a:r>
            <a:r>
              <a:rPr lang="fr-FR" dirty="0" smtClean="0"/>
              <a:t>vous la parole!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215694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Un événement au passé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fr-FR" sz="3600" dirty="0" smtClean="0"/>
              <a:t>Pensez à un événement qui vous a causé du stress!      </a:t>
            </a:r>
            <a:endParaRPr lang="fr-FR" sz="3600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293104" y="4132242"/>
            <a:ext cx="1503071" cy="15562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646471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La tâche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fr-FR" dirty="0" smtClean="0"/>
              <a:t>Mettez vous face à face avec un(e) copain(e).</a:t>
            </a:r>
          </a:p>
          <a:p>
            <a:r>
              <a:rPr lang="fr-FR" dirty="0" smtClean="0"/>
              <a:t>Vous allez choisir un événement qui vous a </a:t>
            </a:r>
          </a:p>
          <a:p>
            <a:r>
              <a:rPr lang="fr-FR" dirty="0"/>
              <a:t>s</a:t>
            </a:r>
            <a:r>
              <a:rPr lang="fr-FR" dirty="0" smtClean="0"/>
              <a:t>tressé.</a:t>
            </a:r>
          </a:p>
          <a:p>
            <a:r>
              <a:rPr lang="fr-FR" dirty="0" smtClean="0"/>
              <a:t>Vous allez répondre à quelque questions pour expliquer le problème et la solution.</a:t>
            </a:r>
          </a:p>
          <a:p>
            <a:r>
              <a:rPr lang="fr-FR" dirty="0" smtClean="0"/>
              <a:t>Employez le passé composé et l’imparfait parce que on parle du passé</a:t>
            </a:r>
            <a:r>
              <a:rPr lang="fr-FR" dirty="0" smtClean="0"/>
              <a:t>, </a:t>
            </a:r>
            <a:r>
              <a:rPr lang="fr-FR" dirty="0" smtClean="0"/>
              <a:t>le vocabulaire du stress et le bien-être.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8241039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L’événement choisi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fr-FR" dirty="0" smtClean="0"/>
              <a:t>Quelle est la situation ou le problème que vous avez choisi?</a:t>
            </a:r>
          </a:p>
          <a:p>
            <a:r>
              <a:rPr lang="fr-FR" dirty="0" smtClean="0"/>
              <a:t>Où étiez- vous?</a:t>
            </a:r>
          </a:p>
          <a:p>
            <a:r>
              <a:rPr lang="fr-FR" dirty="0" smtClean="0"/>
              <a:t>Avec qui étiez –vous?</a:t>
            </a:r>
          </a:p>
          <a:p>
            <a:r>
              <a:rPr lang="fr-FR" dirty="0" smtClean="0"/>
              <a:t>Qu’est-ce qui s’est passé?</a:t>
            </a:r>
          </a:p>
          <a:p>
            <a:r>
              <a:rPr lang="fr-FR" dirty="0" smtClean="0"/>
              <a:t>Comment avez-vous résolu la situation?</a:t>
            </a:r>
            <a:endParaRPr lang="fr-FR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69197" y="2808493"/>
            <a:ext cx="2410099" cy="25766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689372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Le procès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fr-FR" dirty="0" smtClean="0"/>
              <a:t>Vous pouvez parler ou parler et écrire  votre solution.  </a:t>
            </a:r>
            <a:r>
              <a:rPr lang="fr-FR" smtClean="0"/>
              <a:t>Après, </a:t>
            </a:r>
            <a:r>
              <a:rPr lang="fr-FR" dirty="0" smtClean="0"/>
              <a:t>des groupes peuvent présenter leur conversation.</a:t>
            </a:r>
          </a:p>
          <a:p>
            <a:pPr marL="0" indent="0">
              <a:buNone/>
            </a:pPr>
            <a:r>
              <a:rPr lang="fr-FR" dirty="0"/>
              <a:t> </a:t>
            </a:r>
            <a:r>
              <a:rPr lang="fr-FR" dirty="0" smtClean="0"/>
              <a:t>      </a:t>
            </a:r>
            <a:endParaRPr lang="fr-FR" dirty="0"/>
          </a:p>
          <a:p>
            <a:pPr marL="0" indent="0">
              <a:buNone/>
            </a:pPr>
            <a:r>
              <a:rPr lang="fr-FR" dirty="0" smtClean="0"/>
              <a:t>                   Bon courage!  </a:t>
            </a:r>
            <a:endParaRPr lang="fr-FR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88434" y="4114353"/>
            <a:ext cx="1819454" cy="17793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5855659"/>
      </p:ext>
    </p:extLst>
  </p:cSld>
  <p:clrMapOvr>
    <a:masterClrMapping/>
  </p:clrMapOvr>
</p:sld>
</file>

<file path=ppt/theme/theme1.xml><?xml version="1.0" encoding="utf-8"?>
<a:theme xmlns:a="http://schemas.openxmlformats.org/drawingml/2006/main" name="Twilight">
  <a:themeElements>
    <a:clrScheme name="Twilight">
      <a:dk1>
        <a:sysClr val="windowText" lastClr="000000"/>
      </a:dk1>
      <a:lt1>
        <a:sysClr val="window" lastClr="FFFFFF"/>
      </a:lt1>
      <a:dk2>
        <a:srgbClr val="24213E"/>
      </a:dk2>
      <a:lt2>
        <a:srgbClr val="E9EAF0"/>
      </a:lt2>
      <a:accent1>
        <a:srgbClr val="E8BC4A"/>
      </a:accent1>
      <a:accent2>
        <a:srgbClr val="83C1C6"/>
      </a:accent2>
      <a:accent3>
        <a:srgbClr val="E78D35"/>
      </a:accent3>
      <a:accent4>
        <a:srgbClr val="909CE1"/>
      </a:accent4>
      <a:accent5>
        <a:srgbClr val="839C41"/>
      </a:accent5>
      <a:accent6>
        <a:srgbClr val="CC5439"/>
      </a:accent6>
      <a:hlink>
        <a:srgbClr val="1C6CF1"/>
      </a:hlink>
      <a:folHlink>
        <a:srgbClr val="C649E0"/>
      </a:folHlink>
    </a:clrScheme>
    <a:fontScheme name="Twilight">
      <a:majorFont>
        <a:latin typeface="Corbel"/>
        <a:ea typeface=""/>
        <a:cs typeface=""/>
        <a:font script="Jpan" typeface="ヒラギノ角ゴ Pro W3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ヒラギノ角ゴ Pro W3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wi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 fov="600000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300000"/>
              </a:schemeClr>
            </a:gs>
            <a:gs pos="31000">
              <a:schemeClr val="bg1">
                <a:tint val="100000"/>
                <a:satMod val="300000"/>
              </a:schemeClr>
            </a:gs>
            <a:gs pos="62000">
              <a:schemeClr val="phClr">
                <a:tint val="100000"/>
                <a:shade val="100000"/>
                <a:satMod val="100000"/>
              </a:schemeClr>
            </a:gs>
            <a:gs pos="100000">
              <a:schemeClr val="phClr">
                <a:shade val="100000"/>
                <a:hueMod val="93000"/>
                <a:satMod val="50000"/>
                <a:lumMod val="2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100000"/>
                <a:satMod val="100000"/>
              </a:schemeClr>
            </a:gs>
            <a:gs pos="100000">
              <a:schemeClr val="phClr">
                <a:tint val="100000"/>
                <a:shade val="100000"/>
                <a:alpha val="100000"/>
                <a:hueMod val="100000"/>
                <a:satMod val="150000"/>
                <a:lumMod val="5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Twilight.thmx</Template>
  <TotalTime>30</TotalTime>
  <Words>154</Words>
  <Application>Microsoft Macintosh PowerPoint</Application>
  <PresentationFormat>On-screen Show (4:3)</PresentationFormat>
  <Paragraphs>20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Twilight</vt:lpstr>
      <vt:lpstr>Comment gérer le stress</vt:lpstr>
      <vt:lpstr>Un événement au passé</vt:lpstr>
      <vt:lpstr>La tâche</vt:lpstr>
      <vt:lpstr>L’événement choisi</vt:lpstr>
      <vt:lpstr>Le procès</vt:lpstr>
    </vt:vector>
  </TitlesOfParts>
  <Company>Joel Barlow HS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Comment gérer le stress</dc:title>
  <dc:creator>Jane McNulty</dc:creator>
  <cp:lastModifiedBy>Edouard Smith</cp:lastModifiedBy>
  <cp:revision>6</cp:revision>
  <dcterms:created xsi:type="dcterms:W3CDTF">2014-03-10T02:05:28Z</dcterms:created>
  <dcterms:modified xsi:type="dcterms:W3CDTF">2014-03-10T15:40:37Z</dcterms:modified>
</cp:coreProperties>
</file>

<file path=docProps/thumbnail.jpeg>
</file>